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8" r:id="rId3"/>
    <p:sldId id="269" r:id="rId4"/>
    <p:sldId id="432" r:id="rId5"/>
    <p:sldId id="434" r:id="rId6"/>
    <p:sldId id="433" r:id="rId7"/>
    <p:sldId id="435" r:id="rId8"/>
    <p:sldId id="464" r:id="rId9"/>
    <p:sldId id="465" r:id="rId10"/>
    <p:sldId id="443" r:id="rId11"/>
    <p:sldId id="444" r:id="rId12"/>
    <p:sldId id="418" r:id="rId13"/>
    <p:sldId id="419" r:id="rId14"/>
    <p:sldId id="400" r:id="rId15"/>
    <p:sldId id="473" r:id="rId16"/>
    <p:sldId id="420" r:id="rId17"/>
    <p:sldId id="421" r:id="rId18"/>
    <p:sldId id="422" r:id="rId19"/>
    <p:sldId id="469" r:id="rId20"/>
    <p:sldId id="476" r:id="rId21"/>
    <p:sldId id="423" r:id="rId22"/>
    <p:sldId id="405" r:id="rId23"/>
    <p:sldId id="475" r:id="rId24"/>
    <p:sldId id="424" r:id="rId25"/>
    <p:sldId id="466" r:id="rId26"/>
    <p:sldId id="467" r:id="rId27"/>
    <p:sldId id="474" r:id="rId28"/>
    <p:sldId id="478" r:id="rId29"/>
    <p:sldId id="468" r:id="rId30"/>
    <p:sldId id="470" r:id="rId31"/>
    <p:sldId id="472" r:id="rId32"/>
    <p:sldId id="477" r:id="rId33"/>
    <p:sldId id="471" r:id="rId34"/>
    <p:sldId id="425" r:id="rId35"/>
    <p:sldId id="426" r:id="rId36"/>
    <p:sldId id="427" r:id="rId37"/>
    <p:sldId id="463" r:id="rId38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10.10.2023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10.10.2023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10.10.2023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10.10.2023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10.10.2023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10.10.2023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3B4A4-59A6-4E7D-91E2-74EBD214EF94}" type="datetimeFigureOut">
              <a:rPr lang="lv-LV" smtClean="0"/>
              <a:pPr/>
              <a:t>10.10.2023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sz="8800" dirty="0"/>
              <a:t>2023.GADS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sz="4000" dirty="0"/>
              <a:t>2.nodarbība</a:t>
            </a:r>
          </a:p>
          <a:p>
            <a:r>
              <a:rPr lang="lv-LV" sz="2800" dirty="0"/>
              <a:t>10.oktobris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airo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656" y="0"/>
            <a:ext cx="5574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67944" y="620688"/>
            <a:ext cx="3168352" cy="1008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Karogs dzeltenā vai  sārtā krāsā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Novietots 40 cm virs vairoga numura vai vairoga augšējās malas</a:t>
            </a:r>
            <a:r>
              <a:rPr kumimoji="0" lang="lv-LV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endParaRPr kumimoji="0" 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499992" y="1340768"/>
            <a:ext cx="2808312" cy="10584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Vairoga numurs. Ciparu augstums 30 cm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Numuri plāksnītes, melns cipars uz dzeltena fona un dzeltens cipars uz melna fona, tiek izkārtoti uz blakus esošiem vairogiem pamīšus</a:t>
            </a:r>
            <a:r>
              <a:rPr kumimoji="0" lang="lv-LV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endParaRPr kumimoji="0" 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52120" y="2780928"/>
            <a:ext cx="2376264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Vairogs apaļš vai kvadrātveida formas, novietots uz rāmja ar 4 kājām ja iespējams</a:t>
            </a:r>
            <a:r>
              <a:rPr kumimoji="0" 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endParaRPr kumimoji="0" 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8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lv-LV" dirty="0"/>
            </a:br>
            <a:br>
              <a:rPr lang="lv-LV" dirty="0"/>
            </a:br>
            <a:endParaRPr lang="lv-LV" dirty="0"/>
          </a:p>
        </p:txBody>
      </p:sp>
      <p:pic>
        <p:nvPicPr>
          <p:cNvPr id="1026" name="Picture 2" descr="Laukuma s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064" y="0"/>
            <a:ext cx="5229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504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INVENTĀRA SAGATAVOŠANA</a:t>
            </a:r>
          </a:p>
        </p:txBody>
      </p:sp>
      <p:pic>
        <p:nvPicPr>
          <p:cNvPr id="4" name="Content Placeholder 3" descr="Pictur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2249238" cy="3328141"/>
          </a:xfrm>
        </p:spPr>
      </p:pic>
      <p:pic>
        <p:nvPicPr>
          <p:cNvPr id="5" name="Picture 4" descr="Pictur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772816"/>
            <a:ext cx="2749069" cy="3322046"/>
          </a:xfrm>
          <a:prstGeom prst="rect">
            <a:avLst/>
          </a:prstGeom>
        </p:spPr>
      </p:pic>
      <p:pic>
        <p:nvPicPr>
          <p:cNvPr id="6" name="Picture 5" descr="Picture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844824"/>
            <a:ext cx="2944125" cy="294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72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2853" y="476672"/>
            <a:ext cx="8173642" cy="5832648"/>
          </a:xfrm>
        </p:spPr>
      </p:pic>
    </p:spTree>
    <p:extLst>
      <p:ext uri="{BB962C8B-B14F-4D97-AF65-F5344CB8AC3E}">
        <p14:creationId xmlns:p14="http://schemas.microsoft.com/office/powerpoint/2010/main" val="1441455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1" y="248088"/>
            <a:ext cx="6744755" cy="6061232"/>
          </a:xfrm>
        </p:spPr>
      </p:pic>
    </p:spTree>
    <p:extLst>
      <p:ext uri="{BB962C8B-B14F-4D97-AF65-F5344CB8AC3E}">
        <p14:creationId xmlns:p14="http://schemas.microsoft.com/office/powerpoint/2010/main" val="1133020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B262B-3C7C-9E9D-04D1-A3E8AD599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3816424" cy="63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0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LĀDĒŠANA</a:t>
            </a:r>
          </a:p>
        </p:txBody>
      </p:sp>
      <p:pic>
        <p:nvPicPr>
          <p:cNvPr id="4" name="Content Placeholder 3" descr="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7382"/>
            <a:ext cx="7200800" cy="5440408"/>
          </a:xfrm>
        </p:spPr>
      </p:pic>
    </p:spTree>
    <p:extLst>
      <p:ext uri="{BB962C8B-B14F-4D97-AF65-F5344CB8AC3E}">
        <p14:creationId xmlns:p14="http://schemas.microsoft.com/office/powerpoint/2010/main" val="27973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1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4161" y="692695"/>
            <a:ext cx="5450167" cy="5523487"/>
          </a:xfrm>
        </p:spPr>
      </p:pic>
    </p:spTree>
    <p:extLst>
      <p:ext uri="{BB962C8B-B14F-4D97-AF65-F5344CB8AC3E}">
        <p14:creationId xmlns:p14="http://schemas.microsoft.com/office/powerpoint/2010/main" val="145415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STIEGRAS SATVERŠANA</a:t>
            </a:r>
          </a:p>
        </p:txBody>
      </p:sp>
      <p:pic>
        <p:nvPicPr>
          <p:cNvPr id="4" name="Content Placeholder 3" descr="14 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1583" y="1600200"/>
            <a:ext cx="4980834" cy="4525963"/>
          </a:xfrm>
        </p:spPr>
      </p:pic>
    </p:spTree>
    <p:extLst>
      <p:ext uri="{BB962C8B-B14F-4D97-AF65-F5344CB8AC3E}">
        <p14:creationId xmlns:p14="http://schemas.microsoft.com/office/powerpoint/2010/main" val="382207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76AA1A-054C-5719-2442-78FDC3B8B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84" y="404664"/>
            <a:ext cx="366431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0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Šodien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65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v-LV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Nepieciešamais inventārs</a:t>
            </a:r>
          </a:p>
          <a:p>
            <a:pPr algn="just">
              <a:buNone/>
            </a:pPr>
            <a:r>
              <a:rPr lang="lv-LV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Inventāra </a:t>
            </a:r>
            <a:r>
              <a:rPr lang="lv-LV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sagatavošana darbam</a:t>
            </a:r>
          </a:p>
          <a:p>
            <a:pPr algn="just">
              <a:buNone/>
            </a:pPr>
            <a:r>
              <a:rPr lang="lv-LV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 atvilkšana</a:t>
            </a:r>
          </a:p>
          <a:p>
            <a:pPr algn="just">
              <a:buNone/>
            </a:pPr>
            <a:r>
              <a:rPr lang="lv-LV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Šāviena imitācija ar gumiju, </a:t>
            </a:r>
            <a:r>
              <a:rPr lang="lv-LV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pamatstāja</a:t>
            </a:r>
            <a:r>
              <a:rPr lang="lv-LV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4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loku</a:t>
            </a:r>
            <a:endParaRPr lang="lv-LV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2266C-52F0-31FE-C7AA-F53E5BE19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" y="1844824"/>
            <a:ext cx="7739493" cy="291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24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9675" y="1196752"/>
            <a:ext cx="8171834" cy="4176464"/>
          </a:xfrm>
        </p:spPr>
      </p:pic>
    </p:spTree>
    <p:extLst>
      <p:ext uri="{BB962C8B-B14F-4D97-AF65-F5344CB8AC3E}">
        <p14:creationId xmlns:p14="http://schemas.microsoft.com/office/powerpoint/2010/main" val="1156427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LOKA ATVILKŠANA</a:t>
            </a:r>
          </a:p>
        </p:txBody>
      </p:sp>
      <p:pic>
        <p:nvPicPr>
          <p:cNvPr id="6" name="Content Placeholder 5" descr="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9668" y="1268760"/>
            <a:ext cx="3470524" cy="5167789"/>
          </a:xfrm>
        </p:spPr>
      </p:pic>
    </p:spTree>
    <p:extLst>
      <p:ext uri="{BB962C8B-B14F-4D97-AF65-F5344CB8AC3E}">
        <p14:creationId xmlns:p14="http://schemas.microsoft.com/office/powerpoint/2010/main" val="317815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4C8670-ABD1-7CF8-F4FA-D48D96C6D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29394"/>
            <a:ext cx="5131379" cy="55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98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5102" y="590686"/>
            <a:ext cx="7363322" cy="5535478"/>
          </a:xfrm>
        </p:spPr>
      </p:pic>
    </p:spTree>
    <p:extLst>
      <p:ext uri="{BB962C8B-B14F-4D97-AF65-F5344CB8AC3E}">
        <p14:creationId xmlns:p14="http://schemas.microsoft.com/office/powerpoint/2010/main" val="1072542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A262B-3B33-6AEC-06FC-2B6CC05A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9102"/>
            <a:ext cx="2448272" cy="64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25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309B4-FF12-61CC-886D-210F94495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" y="476672"/>
            <a:ext cx="710444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25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96D24E-961E-A391-E83F-BE6DDF917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6" y="1772816"/>
            <a:ext cx="875809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04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C0B4E-ADFD-6607-5626-376899ECF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40" y="692696"/>
            <a:ext cx="5535372" cy="555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43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EEB03B-C537-365D-43C9-96CE0262F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30" y="548680"/>
            <a:ext cx="665382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5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ŠAUJAMLOKS</a:t>
            </a:r>
          </a:p>
        </p:txBody>
      </p:sp>
      <p:pic>
        <p:nvPicPr>
          <p:cNvPr id="5" name="Picture 4" descr="Loks ar puskiem uz stiegr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597537">
            <a:off x="1134870" y="2022505"/>
            <a:ext cx="3532664" cy="3513569"/>
          </a:xfrm>
          <a:prstGeom prst="rect">
            <a:avLst/>
          </a:prstGeom>
        </p:spPr>
      </p:pic>
      <p:pic>
        <p:nvPicPr>
          <p:cNvPr id="4" name="Content Placeholder 3" descr="Tradicionalais lok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1192196" y="3360548"/>
            <a:ext cx="5091882" cy="1052322"/>
          </a:xfrm>
        </p:spPr>
      </p:pic>
      <p:pic>
        <p:nvPicPr>
          <p:cNvPr id="6" name="Picture 5" descr="Olimpiskais lo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2905125" cy="3019425"/>
          </a:xfrm>
          <a:prstGeom prst="rect">
            <a:avLst/>
          </a:prstGeom>
        </p:spPr>
      </p:pic>
      <p:pic>
        <p:nvPicPr>
          <p:cNvPr id="7" name="Picture 6" descr="Kompaktlo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196752"/>
            <a:ext cx="23336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92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06265-3F5C-D733-0FAE-00B22CFAE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14" y="404664"/>
            <a:ext cx="704997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01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A5C3EE-829B-A0D7-72E6-68C01373D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1"/>
            <a:ext cx="4808246" cy="640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69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DF9F3-FB00-8DFC-0657-4FE0749FB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3547"/>
            <a:ext cx="4320480" cy="62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01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1530AC-BF6F-0544-BE12-AEC4FCF91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1" y="548680"/>
            <a:ext cx="893239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52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476672"/>
            <a:ext cx="6114749" cy="6129662"/>
          </a:xfrm>
        </p:spPr>
      </p:pic>
    </p:spTree>
    <p:extLst>
      <p:ext uri="{BB962C8B-B14F-4D97-AF65-F5344CB8AC3E}">
        <p14:creationId xmlns:p14="http://schemas.microsoft.com/office/powerpoint/2010/main" val="1737209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857" y="2386991"/>
            <a:ext cx="7714286" cy="2952381"/>
          </a:xfrm>
        </p:spPr>
      </p:pic>
    </p:spTree>
    <p:extLst>
      <p:ext uri="{BB962C8B-B14F-4D97-AF65-F5344CB8AC3E}">
        <p14:creationId xmlns:p14="http://schemas.microsoft.com/office/powerpoint/2010/main" val="1193109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04664"/>
            <a:ext cx="6192688" cy="6192688"/>
          </a:xfrm>
        </p:spPr>
      </p:pic>
    </p:spTree>
    <p:extLst>
      <p:ext uri="{BB962C8B-B14F-4D97-AF65-F5344CB8AC3E}">
        <p14:creationId xmlns:p14="http://schemas.microsoft.com/office/powerpoint/2010/main" val="493732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EF780-9024-4FAC-A643-AEE8219A9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lv-LV" b="1" dirty="0"/>
              <a:t>AR TO ARĪ ŠODIEN BEIDZAM!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1116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AIZSARGI</a:t>
            </a:r>
          </a:p>
        </p:txBody>
      </p:sp>
      <p:pic>
        <p:nvPicPr>
          <p:cNvPr id="4" name="Content Placeholder 3" descr="Picture4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099682"/>
            <a:ext cx="7272808" cy="5472814"/>
          </a:xfrm>
        </p:spPr>
      </p:pic>
    </p:spTree>
    <p:extLst>
      <p:ext uri="{BB962C8B-B14F-4D97-AF65-F5344CB8AC3E}">
        <p14:creationId xmlns:p14="http://schemas.microsoft.com/office/powerpoint/2010/main" val="102722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4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03411"/>
            <a:ext cx="7931416" cy="5977917"/>
          </a:xfrm>
        </p:spPr>
      </p:pic>
    </p:spTree>
    <p:extLst>
      <p:ext uri="{BB962C8B-B14F-4D97-AF65-F5344CB8AC3E}">
        <p14:creationId xmlns:p14="http://schemas.microsoft.com/office/powerpoint/2010/main" val="379817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07383"/>
            <a:ext cx="8093343" cy="6073945"/>
          </a:xfrm>
        </p:spPr>
      </p:pic>
    </p:spTree>
    <p:extLst>
      <p:ext uri="{BB962C8B-B14F-4D97-AF65-F5344CB8AC3E}">
        <p14:creationId xmlns:p14="http://schemas.microsoft.com/office/powerpoint/2010/main" val="284806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4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1424" y="404664"/>
            <a:ext cx="7903991" cy="5976664"/>
          </a:xfrm>
        </p:spPr>
      </p:pic>
    </p:spTree>
    <p:extLst>
      <p:ext uri="{BB962C8B-B14F-4D97-AF65-F5344CB8AC3E}">
        <p14:creationId xmlns:p14="http://schemas.microsoft.com/office/powerpoint/2010/main" val="143089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6CFB-F2F0-6AD2-B868-E428F5136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1275"/>
            <a:ext cx="7937051" cy="62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9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09C86-3414-A288-D90C-BE5F12D7E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1793"/>
            <a:ext cx="5040559" cy="65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9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100</Words>
  <Application>Microsoft Office PowerPoint</Application>
  <PresentationFormat>On-screen Show (4:3)</PresentationFormat>
  <Paragraphs>21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Tahoma</vt:lpstr>
      <vt:lpstr>Office Theme</vt:lpstr>
      <vt:lpstr>2023.GADS</vt:lpstr>
      <vt:lpstr>Šodien</vt:lpstr>
      <vt:lpstr>ŠAUJAMLOKS</vt:lpstr>
      <vt:lpstr>AIZSARGI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INVENTĀRA SAGATAVOŠANA</vt:lpstr>
      <vt:lpstr>PowerPoint Presentation</vt:lpstr>
      <vt:lpstr>PowerPoint Presentation</vt:lpstr>
      <vt:lpstr>PowerPoint Presentation</vt:lpstr>
      <vt:lpstr>LĀDĒŠANA</vt:lpstr>
      <vt:lpstr>PowerPoint Presentation</vt:lpstr>
      <vt:lpstr>STIEGRAS SATVERŠANA</vt:lpstr>
      <vt:lpstr>PowerPoint Presentation</vt:lpstr>
      <vt:lpstr>PowerPoint Presentation</vt:lpstr>
      <vt:lpstr>PowerPoint Presentation</vt:lpstr>
      <vt:lpstr>LOKA ATVILKŠANA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 TO ARĪ ŠODIEN BEIDZAM!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2013.GADS</dc:title>
  <dc:creator>Edzus</dc:creator>
  <cp:lastModifiedBy>eduards.lapsins eduards.lapsins</cp:lastModifiedBy>
  <cp:revision>93</cp:revision>
  <dcterms:created xsi:type="dcterms:W3CDTF">2013-11-14T11:28:28Z</dcterms:created>
  <dcterms:modified xsi:type="dcterms:W3CDTF">2023-10-10T17:05:57Z</dcterms:modified>
</cp:coreProperties>
</file>