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98" r:id="rId3"/>
    <p:sldId id="437" r:id="rId4"/>
    <p:sldId id="268" r:id="rId5"/>
    <p:sldId id="402" r:id="rId6"/>
    <p:sldId id="464" r:id="rId7"/>
    <p:sldId id="428" r:id="rId8"/>
    <p:sldId id="429" r:id="rId9"/>
    <p:sldId id="430" r:id="rId10"/>
    <p:sldId id="431" r:id="rId11"/>
    <p:sldId id="463" r:id="rId12"/>
  </p:sldIdLst>
  <p:sldSz cx="9144000" cy="6858000" type="screen4x3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965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11.10.2023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11.10.2023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11.10.2023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11.10.2023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11.10.2023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11.10.2023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11.10.2023</a:t>
            </a:fld>
            <a:endParaRPr lang="lv-L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11.10.2023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11.10.2023</a:t>
            </a:fld>
            <a:endParaRPr lang="lv-L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11.10.2023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03B4A4-59A6-4E7D-91E2-74EBD214EF94}" type="datetimeFigureOut">
              <a:rPr lang="lv-LV" smtClean="0"/>
              <a:pPr/>
              <a:t>11.10.2023</a:t>
            </a:fld>
            <a:endParaRPr lang="lv-L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lv-LV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3B4A4-59A6-4E7D-91E2-74EBD214EF94}" type="datetimeFigureOut">
              <a:rPr lang="lv-LV" smtClean="0"/>
              <a:pPr/>
              <a:t>11.10.2023</a:t>
            </a:fld>
            <a:endParaRPr 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0A0B6-B97F-4AA6-93E7-6C6FF3BD1ECC}" type="slidenum">
              <a:rPr lang="lv-LV" smtClean="0"/>
              <a:pPr/>
              <a:t>‹#›</a:t>
            </a:fld>
            <a:endParaRPr 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sz="8800" dirty="0"/>
              <a:t>2023.GADS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sz="4000" dirty="0"/>
              <a:t>3.nodarbība</a:t>
            </a:r>
          </a:p>
          <a:p>
            <a:r>
              <a:rPr lang="lv-LV" sz="2800" dirty="0"/>
              <a:t>12.oktobris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4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826188" y="404664"/>
            <a:ext cx="7778260" cy="5857702"/>
          </a:xfrm>
        </p:spPr>
      </p:pic>
    </p:spTree>
    <p:extLst>
      <p:ext uri="{BB962C8B-B14F-4D97-AF65-F5344CB8AC3E}">
        <p14:creationId xmlns:p14="http://schemas.microsoft.com/office/powerpoint/2010/main" val="27671975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EF780-9024-4FAC-A643-AEE8219A9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18658"/>
          </a:xfrm>
        </p:spPr>
        <p:txBody>
          <a:bodyPr/>
          <a:lstStyle/>
          <a:p>
            <a:r>
              <a:rPr lang="lv-LV" b="1" dirty="0"/>
              <a:t>NĀKAMREIZ VĒL…</a:t>
            </a:r>
            <a:endParaRPr lang="en-GB" b="1" dirty="0"/>
          </a:p>
        </p:txBody>
      </p:sp>
    </p:spTree>
    <p:extLst>
      <p:ext uri="{BB962C8B-B14F-4D97-AF65-F5344CB8AC3E}">
        <p14:creationId xmlns:p14="http://schemas.microsoft.com/office/powerpoint/2010/main" val="211116477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484784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lv-LV" b="1" dirty="0"/>
              <a:t>Šodien: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80928"/>
            <a:ext cx="8229600" cy="3312368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lv-LV" sz="2400" dirty="0"/>
              <a:t>Sporta teorija</a:t>
            </a:r>
          </a:p>
          <a:p>
            <a:pPr algn="just">
              <a:buNone/>
            </a:pPr>
            <a:r>
              <a:rPr lang="lv-LV" sz="2400" dirty="0"/>
              <a:t>Tēmēšana</a:t>
            </a:r>
          </a:p>
          <a:p>
            <a:pPr algn="just">
              <a:buNone/>
            </a:pPr>
            <a:r>
              <a:rPr lang="lv-LV" sz="2400" dirty="0"/>
              <a:t>Šaušana no tuvas distances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2564904"/>
            <a:ext cx="8229600" cy="1143000"/>
          </a:xfrm>
        </p:spPr>
        <p:txBody>
          <a:bodyPr>
            <a:normAutofit/>
          </a:bodyPr>
          <a:lstStyle/>
          <a:p>
            <a:r>
              <a:rPr lang="lv-LV" sz="6600" b="1" dirty="0"/>
              <a:t>SPORTA TRENIŅŠ</a:t>
            </a:r>
          </a:p>
        </p:txBody>
      </p:sp>
    </p:spTree>
    <p:extLst>
      <p:ext uri="{BB962C8B-B14F-4D97-AF65-F5344CB8AC3E}">
        <p14:creationId xmlns:p14="http://schemas.microsoft.com/office/powerpoint/2010/main" val="26170735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PAMATPRINCIPI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Superkompensācija</a:t>
            </a:r>
          </a:p>
          <a:p>
            <a:r>
              <a:rPr lang="lv-LV" dirty="0"/>
              <a:t>No vienkāršā uz sarežģīto</a:t>
            </a:r>
          </a:p>
          <a:p>
            <a:r>
              <a:rPr lang="lv-LV" dirty="0"/>
              <a:t>Process</a:t>
            </a:r>
          </a:p>
          <a:p>
            <a:r>
              <a:rPr lang="lv-LV" dirty="0"/>
              <a:t>Metodika</a:t>
            </a:r>
          </a:p>
          <a:p>
            <a:r>
              <a:rPr lang="lv-LV" dirty="0"/>
              <a:t>Plāns</a:t>
            </a:r>
          </a:p>
          <a:p>
            <a:r>
              <a:rPr lang="lv-LV" dirty="0"/>
              <a:t>Augsts rezultāts īstajā brīdī</a:t>
            </a:r>
          </a:p>
        </p:txBody>
      </p:sp>
    </p:spTree>
    <p:extLst>
      <p:ext uri="{BB962C8B-B14F-4D97-AF65-F5344CB8AC3E}">
        <p14:creationId xmlns:p14="http://schemas.microsoft.com/office/powerpoint/2010/main" val="2245690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Apmācība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lv-LV" dirty="0"/>
              <a:t>No teorijas uz praksi</a:t>
            </a:r>
          </a:p>
          <a:p>
            <a:r>
              <a:rPr lang="lv-LV" dirty="0"/>
              <a:t>Sākumā - kaut kas jauns, interesants, nebijis</a:t>
            </a:r>
          </a:p>
          <a:p>
            <a:r>
              <a:rPr lang="lv-LV" dirty="0"/>
              <a:t>Vēlāk - vienmuļš, monotons darbs – kilometrāža</a:t>
            </a:r>
          </a:p>
          <a:p>
            <a:r>
              <a:rPr lang="lv-LV" dirty="0"/>
              <a:t>Sacensību pieredzi nevar iemācīt!</a:t>
            </a:r>
          </a:p>
          <a:p>
            <a:r>
              <a:rPr lang="lv-LV" dirty="0"/>
              <a:t>Konkurentspējīgs inventārs</a:t>
            </a:r>
          </a:p>
          <a:p>
            <a:r>
              <a:rPr lang="lv-LV" dirty="0"/>
              <a:t>Nodarbību laiki</a:t>
            </a:r>
          </a:p>
          <a:p>
            <a:r>
              <a:rPr lang="lv-LV" dirty="0"/>
              <a:t>Inventāra minimums sākumam (pirkt vai izgatavot?)</a:t>
            </a:r>
          </a:p>
        </p:txBody>
      </p:sp>
    </p:spTree>
    <p:extLst>
      <p:ext uri="{BB962C8B-B14F-4D97-AF65-F5344CB8AC3E}">
        <p14:creationId xmlns:p14="http://schemas.microsoft.com/office/powerpoint/2010/main" val="15463088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04166A-F54D-9C68-64B2-83E452720C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Tēmēšana</a:t>
            </a:r>
            <a:endParaRPr lang="en-GB" dirty="0"/>
          </a:p>
        </p:txBody>
      </p:sp>
      <p:pic>
        <p:nvPicPr>
          <p:cNvPr id="3" name="Content Placeholder 3" descr="images (14).jpg">
            <a:extLst>
              <a:ext uri="{FF2B5EF4-FFF2-40B4-BE49-F238E27FC236}">
                <a16:creationId xmlns:a16="http://schemas.microsoft.com/office/drawing/2014/main" id="{7249705B-79E5-912A-2104-0CC05789F7CF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9021" y="1389849"/>
            <a:ext cx="5165957" cy="52354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2781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dirty="0"/>
              <a:t>ŠĀVIENS</a:t>
            </a:r>
          </a:p>
        </p:txBody>
      </p:sp>
      <p:pic>
        <p:nvPicPr>
          <p:cNvPr id="4" name="Content Placeholder 3" descr="35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843808" y="1296061"/>
            <a:ext cx="3600400" cy="5348167"/>
          </a:xfrm>
        </p:spPr>
      </p:pic>
    </p:spTree>
    <p:extLst>
      <p:ext uri="{BB962C8B-B14F-4D97-AF65-F5344CB8AC3E}">
        <p14:creationId xmlns:p14="http://schemas.microsoft.com/office/powerpoint/2010/main" val="22890564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2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83568" y="282762"/>
            <a:ext cx="8208912" cy="6212581"/>
          </a:xfrm>
        </p:spPr>
      </p:pic>
    </p:spTree>
    <p:extLst>
      <p:ext uri="{BB962C8B-B14F-4D97-AF65-F5344CB8AC3E}">
        <p14:creationId xmlns:p14="http://schemas.microsoft.com/office/powerpoint/2010/main" val="32032677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33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738761" y="332656"/>
            <a:ext cx="8014742" cy="6048672"/>
          </a:xfrm>
        </p:spPr>
      </p:pic>
    </p:spTree>
    <p:extLst>
      <p:ext uri="{BB962C8B-B14F-4D97-AF65-F5344CB8AC3E}">
        <p14:creationId xmlns:p14="http://schemas.microsoft.com/office/powerpoint/2010/main" val="12709875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1211</TotalTime>
  <Words>77</Words>
  <Application>Microsoft Office PowerPoint</Application>
  <PresentationFormat>On-screen Show (4:3)</PresentationFormat>
  <Paragraphs>26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Arial</vt:lpstr>
      <vt:lpstr>Calibri</vt:lpstr>
      <vt:lpstr>Office Theme</vt:lpstr>
      <vt:lpstr>2023.GADS</vt:lpstr>
      <vt:lpstr>Šodien:</vt:lpstr>
      <vt:lpstr>SPORTA TRENIŅŠ</vt:lpstr>
      <vt:lpstr>PAMATPRINCIPI</vt:lpstr>
      <vt:lpstr>Apmācība</vt:lpstr>
      <vt:lpstr>Tēmēšana</vt:lpstr>
      <vt:lpstr>ŠĀVIENS</vt:lpstr>
      <vt:lpstr>PowerPoint Presentation</vt:lpstr>
      <vt:lpstr>PowerPoint Presentation</vt:lpstr>
      <vt:lpstr>PowerPoint Presentation</vt:lpstr>
      <vt:lpstr>NĀKAMREIZ VĒL…</vt:lpstr>
    </vt:vector>
  </TitlesOfParts>
  <Company>Grizli777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2013.GADS</dc:title>
  <dc:creator>Edzus</dc:creator>
  <cp:lastModifiedBy>eduards.lapsins eduards.lapsins</cp:lastModifiedBy>
  <cp:revision>91</cp:revision>
  <dcterms:created xsi:type="dcterms:W3CDTF">2013-11-14T11:28:28Z</dcterms:created>
  <dcterms:modified xsi:type="dcterms:W3CDTF">2023-10-11T09:13:56Z</dcterms:modified>
</cp:coreProperties>
</file>