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438" r:id="rId4"/>
    <p:sldId id="257" r:id="rId5"/>
    <p:sldId id="439" r:id="rId6"/>
    <p:sldId id="440" r:id="rId7"/>
    <p:sldId id="441" r:id="rId8"/>
    <p:sldId id="442" r:id="rId9"/>
    <p:sldId id="264" r:id="rId10"/>
    <p:sldId id="298" r:id="rId11"/>
    <p:sldId id="301" r:id="rId12"/>
    <p:sldId id="302" r:id="rId13"/>
    <p:sldId id="304" r:id="rId14"/>
    <p:sldId id="303" r:id="rId15"/>
    <p:sldId id="309" r:id="rId16"/>
    <p:sldId id="276" r:id="rId17"/>
    <p:sldId id="277" r:id="rId18"/>
    <p:sldId id="278" r:id="rId19"/>
    <p:sldId id="307" r:id="rId20"/>
    <p:sldId id="290" r:id="rId21"/>
    <p:sldId id="270" r:id="rId22"/>
    <p:sldId id="271" r:id="rId23"/>
    <p:sldId id="458" r:id="rId24"/>
    <p:sldId id="272" r:id="rId25"/>
    <p:sldId id="294" r:id="rId26"/>
    <p:sldId id="295" r:id="rId27"/>
    <p:sldId id="299" r:id="rId28"/>
    <p:sldId id="300" r:id="rId29"/>
    <p:sldId id="280" r:id="rId30"/>
    <p:sldId id="281" r:id="rId31"/>
    <p:sldId id="275" r:id="rId32"/>
    <p:sldId id="308" r:id="rId33"/>
    <p:sldId id="310" r:id="rId34"/>
    <p:sldId id="279" r:id="rId35"/>
    <p:sldId id="305" r:id="rId36"/>
    <p:sldId id="311" r:id="rId37"/>
    <p:sldId id="463" r:id="rId3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B4A4-59A6-4E7D-91E2-74EBD214EF94}" type="datetimeFigureOut">
              <a:rPr lang="lv-LV" smtClean="0"/>
              <a:pPr/>
              <a:t>19.10.2023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8800" dirty="0"/>
              <a:t>2023.GADS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4000" dirty="0"/>
              <a:t>5.nodarbība</a:t>
            </a:r>
          </a:p>
          <a:p>
            <a:r>
              <a:rPr lang="lv-LV" sz="2800" dirty="0"/>
              <a:t>19.oktobris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lv-LV" sz="6000" b="1" dirty="0"/>
              <a:t>ŠAUJAMLOKUS IZMANTO</a:t>
            </a:r>
          </a:p>
        </p:txBody>
      </p:sp>
    </p:spTree>
    <p:extLst>
      <p:ext uri="{BB962C8B-B14F-4D97-AF65-F5344CB8AC3E}">
        <p14:creationId xmlns:p14="http://schemas.microsoft.com/office/powerpoint/2010/main" val="89058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SPORTA SACENSĪBĀS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7170" name="Picture 2" descr="Archery on the first day of the London 2012 Olympic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72450" cy="510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17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MEDĪBĀS</a:t>
            </a:r>
          </a:p>
        </p:txBody>
      </p:sp>
      <p:pic>
        <p:nvPicPr>
          <p:cNvPr id="4098" name="Picture 2" descr="G:\Mans cietais\Foto_Video\Kolekcija\Dienas-megaizlase-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557" y="1600200"/>
            <a:ext cx="459488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22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MILITĀRĀS AKCIJĀS</a:t>
            </a:r>
          </a:p>
        </p:txBody>
      </p:sp>
      <p:pic>
        <p:nvPicPr>
          <p:cNvPr id="3074" name="Picture 2" descr="G:\Mans cietais\Foto_Video\Kolekcija\1424866570_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59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IZKLAIDEI</a:t>
            </a:r>
          </a:p>
        </p:txBody>
      </p:sp>
      <p:pic>
        <p:nvPicPr>
          <p:cNvPr id="2050" name="Picture 2" descr="G:\Mans cietais\Foto_Video\Kolekcija\1370584697_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68" y="1600200"/>
            <a:ext cx="778846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62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5058" name="Picture 2" descr="archery district toro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5639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93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NACIONĀLOS SVĒTKOS, VIDUSLAIKU SPĒLĒS</a:t>
            </a:r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584" y="1412775"/>
            <a:ext cx="6799808" cy="5093293"/>
          </a:xfrm>
        </p:spPr>
      </p:pic>
    </p:spTree>
    <p:extLst>
      <p:ext uri="{BB962C8B-B14F-4D97-AF65-F5344CB8AC3E}">
        <p14:creationId xmlns:p14="http://schemas.microsoft.com/office/powerpoint/2010/main" val="106546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330" y="476672"/>
            <a:ext cx="8145126" cy="5489756"/>
          </a:xfrm>
        </p:spPr>
      </p:pic>
    </p:spTree>
    <p:extLst>
      <p:ext uri="{BB962C8B-B14F-4D97-AF65-F5344CB8AC3E}">
        <p14:creationId xmlns:p14="http://schemas.microsoft.com/office/powerpoint/2010/main" val="14157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838" y="476672"/>
            <a:ext cx="7966602" cy="5538121"/>
          </a:xfrm>
        </p:spPr>
      </p:pic>
    </p:spTree>
    <p:extLst>
      <p:ext uri="{BB962C8B-B14F-4D97-AF65-F5344CB8AC3E}">
        <p14:creationId xmlns:p14="http://schemas.microsoft.com/office/powerpoint/2010/main" val="407633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122" name="Picture 2" descr="G:\Mans cietais\Foto_Video\Kolekcija\lankininka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65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188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Šodienas tēmas: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512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v-LV" sz="2400" dirty="0"/>
              <a:t>Teorija - Loku un sacensību veidi</a:t>
            </a:r>
          </a:p>
          <a:p>
            <a:pPr algn="just">
              <a:buNone/>
            </a:pPr>
            <a:r>
              <a:rPr lang="lv-LV" sz="2400" dirty="0"/>
              <a:t>Praktiskā daļa – Kaut cik vienādu bultu piemeklēšana katram</a:t>
            </a:r>
          </a:p>
          <a:p>
            <a:pPr algn="just">
              <a:buNone/>
            </a:pPr>
            <a:r>
              <a:rPr lang="lv-LV" sz="2400" dirty="0"/>
              <a:t>Šaušana no 18m pa tēmēšanas punktu, jeb </a:t>
            </a:r>
            <a:r>
              <a:rPr lang="lv-LV" sz="2400" dirty="0" err="1"/>
              <a:t>papīrīti</a:t>
            </a:r>
            <a:endParaRPr lang="lv-LV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lv-LV" sz="6000" b="1" dirty="0"/>
              <a:t>SACENSĪBAS NOTIEK</a:t>
            </a:r>
          </a:p>
        </p:txBody>
      </p:sp>
    </p:spTree>
    <p:extLst>
      <p:ext uri="{BB962C8B-B14F-4D97-AF65-F5344CB8AC3E}">
        <p14:creationId xmlns:p14="http://schemas.microsoft.com/office/powerpoint/2010/main" val="122362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TELPĀS</a:t>
            </a:r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271" y="1124744"/>
            <a:ext cx="7504129" cy="5264091"/>
          </a:xfrm>
        </p:spPr>
      </p:pic>
    </p:spTree>
    <p:extLst>
      <p:ext uri="{BB962C8B-B14F-4D97-AF65-F5344CB8AC3E}">
        <p14:creationId xmlns:p14="http://schemas.microsoft.com/office/powerpoint/2010/main" val="140269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BRĪVĀ DABĀ</a:t>
            </a:r>
          </a:p>
        </p:txBody>
      </p:sp>
      <p:pic>
        <p:nvPicPr>
          <p:cNvPr id="4" name="Content Placeholder 3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3564" y="1268760"/>
            <a:ext cx="6682811" cy="5256440"/>
          </a:xfrm>
        </p:spPr>
      </p:pic>
    </p:spTree>
    <p:extLst>
      <p:ext uri="{BB962C8B-B14F-4D97-AF65-F5344CB8AC3E}">
        <p14:creationId xmlns:p14="http://schemas.microsoft.com/office/powerpoint/2010/main" val="198989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lv-LV" sz="6000" b="1" dirty="0"/>
              <a:t>BRĪVDABĀ ŠAUJ</a:t>
            </a:r>
          </a:p>
        </p:txBody>
      </p:sp>
    </p:spTree>
    <p:extLst>
      <p:ext uri="{BB962C8B-B14F-4D97-AF65-F5344CB8AC3E}">
        <p14:creationId xmlns:p14="http://schemas.microsoft.com/office/powerpoint/2010/main" val="382926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STADIONĀ VAI ŠAUŠANAI AR LOKU PIELĀGOTĀ VIETĀ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1506" name="Picture 2" descr="Archery on day one of the London 2012 Olympic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72450" cy="510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61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APVIDŪ, MEŽĀ</a:t>
            </a:r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314" y="1556792"/>
            <a:ext cx="3144786" cy="4725771"/>
          </a:xfrm>
        </p:spPr>
      </p:pic>
      <p:pic>
        <p:nvPicPr>
          <p:cNvPr id="5" name="Content Placeholder 3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966" y="1844824"/>
            <a:ext cx="497760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PIE KULTŪRVĒSTURISKIEM OBJEKTIEM</a:t>
            </a:r>
          </a:p>
        </p:txBody>
      </p:sp>
      <p:pic>
        <p:nvPicPr>
          <p:cNvPr id="6" name="Content Placeholder 5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852" y="1556792"/>
            <a:ext cx="6463524" cy="4841404"/>
          </a:xfrm>
        </p:spPr>
      </p:pic>
    </p:spTree>
    <p:extLst>
      <p:ext uri="{BB962C8B-B14F-4D97-AF65-F5344CB8AC3E}">
        <p14:creationId xmlns:p14="http://schemas.microsoft.com/office/powerpoint/2010/main" val="329258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lv-LV" sz="6000" b="1" dirty="0"/>
              <a:t>AR LOKU ŠAUJ</a:t>
            </a:r>
          </a:p>
        </p:txBody>
      </p:sp>
    </p:spTree>
    <p:extLst>
      <p:ext uri="{BB962C8B-B14F-4D97-AF65-F5344CB8AC3E}">
        <p14:creationId xmlns:p14="http://schemas.microsoft.com/office/powerpoint/2010/main" val="167702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 KRĀSAINIEM PAPĪRA MĒRĶIEM</a:t>
            </a: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111976" cy="2426221"/>
          </a:xfrm>
        </p:spPr>
      </p:pic>
    </p:spTree>
    <p:extLst>
      <p:ext uri="{BB962C8B-B14F-4D97-AF65-F5344CB8AC3E}">
        <p14:creationId xmlns:p14="http://schemas.microsoft.com/office/powerpoint/2010/main" val="131119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 TRĪS DIMENSIJU (3-D) MĒRĶIEM</a:t>
            </a:r>
          </a:p>
        </p:txBody>
      </p:sp>
      <p:pic>
        <p:nvPicPr>
          <p:cNvPr id="4" name="Content Placeholder 3" descr="images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584" y="1412775"/>
            <a:ext cx="6727800" cy="5039357"/>
          </a:xfrm>
        </p:spPr>
      </p:pic>
    </p:spTree>
    <p:extLst>
      <p:ext uri="{BB962C8B-B14F-4D97-AF65-F5344CB8AC3E}">
        <p14:creationId xmlns:p14="http://schemas.microsoft.com/office/powerpoint/2010/main" val="388505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lv-LV" sz="6600" b="1" dirty="0"/>
              <a:t>SACENSĪBAS</a:t>
            </a:r>
          </a:p>
        </p:txBody>
      </p:sp>
    </p:spTree>
    <p:extLst>
      <p:ext uri="{BB962C8B-B14F-4D97-AF65-F5344CB8AC3E}">
        <p14:creationId xmlns:p14="http://schemas.microsoft.com/office/powerpoint/2010/main" val="40483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717" y="404664"/>
            <a:ext cx="7247667" cy="5653180"/>
          </a:xfrm>
        </p:spPr>
      </p:pic>
    </p:spTree>
    <p:extLst>
      <p:ext uri="{BB962C8B-B14F-4D97-AF65-F5344CB8AC3E}">
        <p14:creationId xmlns:p14="http://schemas.microsoft.com/office/powerpoint/2010/main" val="1834996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TĀLUMĀ VAI PA MĒRĶI GAISĀ</a:t>
            </a:r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5120" y="1700807"/>
            <a:ext cx="6343264" cy="4751325"/>
          </a:xfrm>
        </p:spPr>
      </p:pic>
    </p:spTree>
    <p:extLst>
      <p:ext uri="{BB962C8B-B14F-4D97-AF65-F5344CB8AC3E}">
        <p14:creationId xmlns:p14="http://schemas.microsoft.com/office/powerpoint/2010/main" val="46139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PA UZ ZEMES HORIZONTĀLI IZVIETOTI MĒRĶI</a:t>
            </a:r>
          </a:p>
        </p:txBody>
      </p:sp>
      <p:pic>
        <p:nvPicPr>
          <p:cNvPr id="6146" name="Picture 2" descr="G:\Mans cietais\Foto_Video\Kolekcija\Man-vel-joprojam-soks-O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30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LOKA ŠAUŠANAS BIATLONS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6082" name="Picture 2" descr="http://intothefire.org.uk/wp-content/uploads/2013/03/ski-arch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99462" cy="509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83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lv-LV" dirty="0"/>
              <a:t>CILVĒKIEM AR ĪPAŠĀM VAJADZĪBĀM IR TIESĪBAS STARTĒT VIENĀ KONKURENCĒ AR VESELAJIEM</a:t>
            </a:r>
          </a:p>
        </p:txBody>
      </p:sp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3448" y="2098230"/>
            <a:ext cx="2830680" cy="4253753"/>
          </a:xfrm>
        </p:spPr>
      </p:pic>
    </p:spTree>
    <p:extLst>
      <p:ext uri="{BB962C8B-B14F-4D97-AF65-F5344CB8AC3E}">
        <p14:creationId xmlns:p14="http://schemas.microsoft.com/office/powerpoint/2010/main" val="1820827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endParaRPr lang="lv-LV" sz="6000" b="1" dirty="0"/>
          </a:p>
        </p:txBody>
      </p:sp>
      <p:pic>
        <p:nvPicPr>
          <p:cNvPr id="1026" name="Picture 2" descr="G:\Mans cietais\Foto_Video\Kolekcija\375710_163212293813238_19866489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7"/>
            <a:ext cx="9144000" cy="602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8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7106" name="Picture 2" descr="Matt Stutz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50965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797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F780-9024-4FAC-A643-AEE8219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lv-LV" b="1" dirty="0"/>
              <a:t>KAUT KĀ TĀ…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116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JĀZINA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Lokšaušanas vārdnīca</a:t>
            </a:r>
          </a:p>
          <a:p>
            <a:r>
              <a:rPr lang="lv-LV" dirty="0"/>
              <a:t>Sacensību nolikums</a:t>
            </a:r>
          </a:p>
          <a:p>
            <a:r>
              <a:rPr lang="lv-LV" dirty="0"/>
              <a:t>Vingrinājumi un sacensību veidi</a:t>
            </a:r>
          </a:p>
          <a:p>
            <a:r>
              <a:rPr lang="lv-LV" dirty="0"/>
              <a:t>Signāli un komandas</a:t>
            </a:r>
          </a:p>
          <a:p>
            <a:r>
              <a:rPr lang="lv-LV" dirty="0"/>
              <a:t>Līnijas un atzīmes</a:t>
            </a:r>
          </a:p>
          <a:p>
            <a:r>
              <a:rPr lang="lv-LV" dirty="0"/>
              <a:t>Rezultātu fiksēšana</a:t>
            </a:r>
          </a:p>
          <a:p>
            <a:r>
              <a:rPr lang="lv-LV" dirty="0"/>
              <a:t>Uzvarētāju noteikšana</a:t>
            </a:r>
          </a:p>
          <a:p>
            <a:r>
              <a:rPr lang="lv-LV" dirty="0"/>
              <a:t>Protesti</a:t>
            </a:r>
          </a:p>
        </p:txBody>
      </p:sp>
    </p:spTree>
    <p:extLst>
      <p:ext uri="{BB962C8B-B14F-4D97-AF65-F5344CB8AC3E}">
        <p14:creationId xmlns:p14="http://schemas.microsoft.com/office/powerpoint/2010/main" val="112335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KĀDAS SACENSĪBAS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lv-LV" dirty="0"/>
              <a:t>WA sistēmas</a:t>
            </a:r>
          </a:p>
          <a:p>
            <a:r>
              <a:rPr lang="lv-LV" dirty="0"/>
              <a:t>IFFA sistēmas</a:t>
            </a:r>
          </a:p>
          <a:p>
            <a:r>
              <a:rPr lang="lv-LV" dirty="0"/>
              <a:t>Telpās</a:t>
            </a:r>
          </a:p>
          <a:p>
            <a:r>
              <a:rPr lang="lv-LV" dirty="0"/>
              <a:t>Brīvdabas</a:t>
            </a:r>
          </a:p>
          <a:p>
            <a:r>
              <a:rPr lang="lv-LV" dirty="0"/>
              <a:t>Atklātas</a:t>
            </a:r>
          </a:p>
          <a:p>
            <a:r>
              <a:rPr lang="lv-LV" dirty="0"/>
              <a:t>Slēgtas</a:t>
            </a:r>
          </a:p>
          <a:p>
            <a:r>
              <a:rPr lang="lv-LV" dirty="0"/>
              <a:t>Individuālās</a:t>
            </a:r>
          </a:p>
          <a:p>
            <a:r>
              <a:rPr lang="lv-LV" dirty="0"/>
              <a:t>Komandu (MIX komandas)</a:t>
            </a:r>
          </a:p>
          <a:p>
            <a:r>
              <a:rPr lang="lv-LV" dirty="0"/>
              <a:t>Komandu-individuālas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4800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PĒC NOZĪMES IEDALĀM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lv-LV" dirty="0"/>
              <a:t>Olimpiskās spēles</a:t>
            </a:r>
          </a:p>
          <a:p>
            <a:r>
              <a:rPr lang="lv-LV" dirty="0"/>
              <a:t>Paralimpiskās spēles</a:t>
            </a:r>
          </a:p>
          <a:p>
            <a:r>
              <a:rPr lang="lv-LV" dirty="0"/>
              <a:t>Pasaules čempionāti, kausi</a:t>
            </a:r>
          </a:p>
          <a:p>
            <a:r>
              <a:rPr lang="lv-LV" dirty="0"/>
              <a:t>Kontinentālie čempionāti, kausi</a:t>
            </a:r>
          </a:p>
          <a:p>
            <a:r>
              <a:rPr lang="lv-LV" dirty="0"/>
              <a:t>Reģionālie čempionāti, kausi</a:t>
            </a:r>
          </a:p>
          <a:p>
            <a:r>
              <a:rPr lang="lv-LV" dirty="0"/>
              <a:t>Nacionālie čempionāti, kausi</a:t>
            </a:r>
          </a:p>
          <a:p>
            <a:r>
              <a:rPr lang="lv-LV" dirty="0"/>
              <a:t>Klubu, sekciju, draugu kopu</a:t>
            </a:r>
          </a:p>
          <a:p>
            <a:r>
              <a:rPr lang="lv-LV" dirty="0"/>
              <a:t>Iesācēju, izklaides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790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PĒC LOKU TIPIEM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Olimpiskais (R)</a:t>
            </a:r>
          </a:p>
          <a:p>
            <a:r>
              <a:rPr lang="lv-LV" dirty="0" err="1"/>
              <a:t>Kopaktloks</a:t>
            </a:r>
            <a:r>
              <a:rPr lang="lv-LV" dirty="0"/>
              <a:t> (C)</a:t>
            </a:r>
          </a:p>
          <a:p>
            <a:r>
              <a:rPr lang="lv-LV" dirty="0"/>
              <a:t>Garais loks (L)</a:t>
            </a:r>
          </a:p>
          <a:p>
            <a:r>
              <a:rPr lang="lv-LV" dirty="0"/>
              <a:t>Neaprīkotais (B)</a:t>
            </a:r>
          </a:p>
          <a:p>
            <a:r>
              <a:rPr lang="lv-LV" dirty="0"/>
              <a:t>Tradicionālais (T)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628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PĒC ŠAUŠANAS UZDEVUMA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Kvalifikācija un turnīri</a:t>
            </a:r>
          </a:p>
          <a:p>
            <a:r>
              <a:rPr lang="lv-LV" dirty="0"/>
              <a:t>Pa krāsainiem WA sistēmas papīra mērķiem</a:t>
            </a:r>
          </a:p>
          <a:p>
            <a:r>
              <a:rPr lang="lv-LV" dirty="0"/>
              <a:t>Pa melnbaltiem IFAA sistēma papīra mērķiem</a:t>
            </a:r>
          </a:p>
          <a:p>
            <a:r>
              <a:rPr lang="lv-LV" dirty="0"/>
              <a:t>Pa papīru mērķiem - dzīvnieku siuletiem</a:t>
            </a:r>
          </a:p>
          <a:p>
            <a:r>
              <a:rPr lang="lv-LV" dirty="0"/>
              <a:t>Pa trīs dimensiju mērķiem</a:t>
            </a:r>
          </a:p>
          <a:p>
            <a:r>
              <a:rPr lang="lv-LV" dirty="0"/>
              <a:t>Pa kustīgiem mērķiem</a:t>
            </a:r>
          </a:p>
          <a:p>
            <a:r>
              <a:rPr lang="lv-LV" dirty="0"/>
              <a:t>Pa uz zemes horizontāli izvietotiem mērķiem</a:t>
            </a:r>
          </a:p>
          <a:p>
            <a:r>
              <a:rPr lang="lv-LV" dirty="0"/>
              <a:t>Tālumā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110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PĒC VECUMA UN DZIMUMA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Sieviešu, vīriešu konkurencē</a:t>
            </a:r>
          </a:p>
          <a:p>
            <a:r>
              <a:rPr lang="lv-LV" dirty="0"/>
              <a:t>Jauktā konkurencē</a:t>
            </a:r>
          </a:p>
          <a:p>
            <a:r>
              <a:rPr lang="lv-LV" dirty="0"/>
              <a:t>Pēc vecuma: WA sistēmā – kadeti līdz 17, juniori 18-20, pieaugušie 21-49, veterāni 50 un vairāk, IFAA sistēmā – bērni līdz 12, juniori 13-16, jaunieši 17-20, pieaugušie 21-54, veterāni 55-64, seniori 65 un vairāk</a:t>
            </a:r>
          </a:p>
        </p:txBody>
      </p:sp>
    </p:spTree>
    <p:extLst>
      <p:ext uri="{BB962C8B-B14F-4D97-AF65-F5344CB8AC3E}">
        <p14:creationId xmlns:p14="http://schemas.microsoft.com/office/powerpoint/2010/main" val="289069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298</Words>
  <Application>Microsoft Office PowerPoint</Application>
  <PresentationFormat>On-screen Show (4:3)</PresentationFormat>
  <Paragraphs>77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2023.GADS</vt:lpstr>
      <vt:lpstr>Šodienas tēmas:</vt:lpstr>
      <vt:lpstr>SACENSĪBAS</vt:lpstr>
      <vt:lpstr>JĀZINA</vt:lpstr>
      <vt:lpstr>KĀDAS SACENSĪBAS</vt:lpstr>
      <vt:lpstr>PĒC NOZĪMES IEDALĀM</vt:lpstr>
      <vt:lpstr>PĒC LOKU TIPIEM</vt:lpstr>
      <vt:lpstr>PĒC ŠAUŠANAS UZDEVUMA</vt:lpstr>
      <vt:lpstr>PĒC VECUMA UN DZIMUMA</vt:lpstr>
      <vt:lpstr>ŠAUJAMLOKUS IZMANTO</vt:lpstr>
      <vt:lpstr>SPORTA SACENSĪBĀS</vt:lpstr>
      <vt:lpstr>MEDĪBĀS</vt:lpstr>
      <vt:lpstr>MILITĀRĀS AKCIJĀS</vt:lpstr>
      <vt:lpstr>IZKLAIDEI</vt:lpstr>
      <vt:lpstr>PowerPoint Presentation</vt:lpstr>
      <vt:lpstr>NACIONĀLOS SVĒTKOS, VIDUSLAIKU SPĒLĒS</vt:lpstr>
      <vt:lpstr>PowerPoint Presentation</vt:lpstr>
      <vt:lpstr>PowerPoint Presentation</vt:lpstr>
      <vt:lpstr>PowerPoint Presentation</vt:lpstr>
      <vt:lpstr>SACENSĪBAS NOTIEK</vt:lpstr>
      <vt:lpstr>TELPĀS</vt:lpstr>
      <vt:lpstr>BRĪVĀ DABĀ</vt:lpstr>
      <vt:lpstr>BRĪVDABĀ ŠAUJ</vt:lpstr>
      <vt:lpstr>STADIONĀ VAI ŠAUŠANAI AR LOKU PIELĀGOTĀ VIETĀ</vt:lpstr>
      <vt:lpstr>APVIDŪ, MEŽĀ</vt:lpstr>
      <vt:lpstr>PIE KULTŪRVĒSTURISKIEM OBJEKTIEM</vt:lpstr>
      <vt:lpstr>AR LOKU ŠAUJ</vt:lpstr>
      <vt:lpstr>PA KRĀSAINIEM PAPĪRA MĒRĶIEM</vt:lpstr>
      <vt:lpstr>PA TRĪS DIMENSIJU (3-D) MĒRĶIEM</vt:lpstr>
      <vt:lpstr>PowerPoint Presentation</vt:lpstr>
      <vt:lpstr>TĀLUMĀ VAI PA MĒRĶI GAISĀ</vt:lpstr>
      <vt:lpstr>PA UZ ZEMES HORIZONTĀLI IZVIETOTI MĒRĶI</vt:lpstr>
      <vt:lpstr>LOKA ŠAUŠANAS BIATLONS</vt:lpstr>
      <vt:lpstr>CILVĒKIEM AR ĪPAŠĀM VAJADZĪBĀM IR TIESĪBAS STARTĒT VIENĀ KONKURENCĒ AR VESELAJIEM</vt:lpstr>
      <vt:lpstr>PowerPoint Presentation</vt:lpstr>
      <vt:lpstr>PowerPoint Presentation</vt:lpstr>
      <vt:lpstr>KAUT KĀ TĀ…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2013.GADS</dc:title>
  <dc:creator>Edzus</dc:creator>
  <cp:lastModifiedBy>eduards.lapsins eduards.lapsins</cp:lastModifiedBy>
  <cp:revision>91</cp:revision>
  <dcterms:created xsi:type="dcterms:W3CDTF">2013-11-14T11:28:28Z</dcterms:created>
  <dcterms:modified xsi:type="dcterms:W3CDTF">2023-10-19T11:40:12Z</dcterms:modified>
</cp:coreProperties>
</file>