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8" r:id="rId3"/>
    <p:sldId id="464" r:id="rId4"/>
    <p:sldId id="264" r:id="rId5"/>
    <p:sldId id="273" r:id="rId6"/>
    <p:sldId id="448" r:id="rId7"/>
    <p:sldId id="465" r:id="rId8"/>
    <p:sldId id="466" r:id="rId9"/>
    <p:sldId id="478" r:id="rId10"/>
    <p:sldId id="467" r:id="rId11"/>
    <p:sldId id="468" r:id="rId12"/>
    <p:sldId id="469" r:id="rId13"/>
    <p:sldId id="472" r:id="rId14"/>
    <p:sldId id="473" r:id="rId15"/>
    <p:sldId id="474" r:id="rId16"/>
    <p:sldId id="475" r:id="rId17"/>
    <p:sldId id="470" r:id="rId18"/>
    <p:sldId id="476" r:id="rId19"/>
    <p:sldId id="477" r:id="rId20"/>
    <p:sldId id="443" r:id="rId21"/>
    <p:sldId id="444" r:id="rId22"/>
    <p:sldId id="445" r:id="rId23"/>
    <p:sldId id="274" r:id="rId24"/>
    <p:sldId id="446" r:id="rId25"/>
    <p:sldId id="447" r:id="rId26"/>
    <p:sldId id="471" r:id="rId27"/>
    <p:sldId id="463" r:id="rId28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B4A4-59A6-4E7D-91E2-74EBD214EF94}" type="datetimeFigureOut">
              <a:rPr lang="lv-LV" smtClean="0"/>
              <a:pPr/>
              <a:t>24.10.2023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A0B6-B97F-4AA6-93E7-6C6FF3BD1ECC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8800" dirty="0"/>
              <a:t>2023.GADS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z="4000" dirty="0"/>
              <a:t>6.nodarbība</a:t>
            </a:r>
          </a:p>
          <a:p>
            <a:r>
              <a:rPr lang="lv-LV" sz="2800" dirty="0"/>
              <a:t>24.oktobris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7C23E14-CD25-E64A-F0F2-8A19578CF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72434"/>
              </p:ext>
            </p:extLst>
          </p:nvPr>
        </p:nvGraphicFramePr>
        <p:xfrm>
          <a:off x="1259632" y="1162050"/>
          <a:ext cx="641508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33529" progId="Acrobat.Document.DC">
                  <p:embed/>
                </p:oleObj>
              </mc:Choice>
              <mc:Fallback>
                <p:oleObj name="Acrobat Document" r:id="rId2" imgW="6415686" imgH="45335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9632" y="1162050"/>
                        <a:ext cx="6415088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65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5616624"/>
          </a:xfrm>
        </p:spPr>
        <p:txBody>
          <a:bodyPr>
            <a:normAutofit/>
          </a:bodyPr>
          <a:lstStyle/>
          <a:p>
            <a:r>
              <a:rPr lang="lv-LV" dirty="0"/>
              <a:t>MĒRĶU VEIDI UN IZMĒRI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527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WA SISTĒMA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dirty="0"/>
              <a:t>Krāsaini pilnie, nepilnie un </a:t>
            </a:r>
            <a:r>
              <a:rPr lang="lv-LV" dirty="0" err="1"/>
              <a:t>triugulārie</a:t>
            </a:r>
            <a:r>
              <a:rPr lang="lv-LV" dirty="0"/>
              <a:t> mērķi</a:t>
            </a:r>
          </a:p>
          <a:p>
            <a:r>
              <a:rPr lang="lv-LV" dirty="0"/>
              <a:t>Telpās – 18m, 40cm mērķis, 25m, 60cm mērķis</a:t>
            </a:r>
          </a:p>
          <a:p>
            <a:r>
              <a:rPr lang="lv-LV" dirty="0"/>
              <a:t>Brīvdabā (garās distances, 90m, 70m un 60m) – 122cm mērķis, (īsās distances, 50m un 30m) – 80cm mērķi</a:t>
            </a:r>
          </a:p>
          <a:p>
            <a:r>
              <a:rPr lang="lv-LV" dirty="0"/>
              <a:t>Apvidus sacensību mērķi (melni ar dzeltenu vidu) – 80cm, 60cm, 40cm un 20cm, skaita no 6 līdz 1</a:t>
            </a:r>
          </a:p>
          <a:p>
            <a:r>
              <a:rPr lang="lv-LV" dirty="0"/>
              <a:t>Papīra mērķi – dzīvnieku attēli. Divas zonas, skaita pirmo trāpījumu – iekšējais aplis 15,10, 5 vai ārējais aplis 12, 7, 2.</a:t>
            </a:r>
          </a:p>
          <a:p>
            <a:r>
              <a:rPr lang="lv-LV" dirty="0"/>
              <a:t>3D mērķi – sadalīti 4 grupās, skaita 11, 10, 8 un 5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Mēs izskatījām tikai populārākos sacensību mērķu variantus.</a:t>
            </a:r>
          </a:p>
        </p:txBody>
      </p:sp>
    </p:spTree>
    <p:extLst>
      <p:ext uri="{BB962C8B-B14F-4D97-AF65-F5344CB8AC3E}">
        <p14:creationId xmlns:p14="http://schemas.microsoft.com/office/powerpoint/2010/main" val="418112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C36AA-00F1-DB30-E374-CDEEF339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9674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C0952-D5CC-4E9A-6802-C940B363E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8300"/>
            <a:ext cx="7620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867A9-FC49-A837-667D-C7D3EE75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63878"/>
            <a:ext cx="6339937" cy="63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E02C1-9F5D-5163-1410-270502BF5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2473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IFAA SISTĒMA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Pamatā divkrāsaini mērķi</a:t>
            </a:r>
          </a:p>
          <a:p>
            <a:r>
              <a:rPr lang="lv-LV" dirty="0"/>
              <a:t>Attālumus mēra jardos un pēdās</a:t>
            </a:r>
          </a:p>
          <a:p>
            <a:r>
              <a:rPr lang="lv-LV" dirty="0"/>
              <a:t>Trāpījumu augstākā zonā skaita, ja līnija ir «pāršauta»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Šī ir pati minimālākā iespējamā informācija.</a:t>
            </a:r>
          </a:p>
        </p:txBody>
      </p:sp>
    </p:spTree>
    <p:extLst>
      <p:ext uri="{BB962C8B-B14F-4D97-AF65-F5344CB8AC3E}">
        <p14:creationId xmlns:p14="http://schemas.microsoft.com/office/powerpoint/2010/main" val="289628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C5505-BE82-9C26-464A-7D184D08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8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5616624"/>
          </a:xfrm>
        </p:spPr>
        <p:txBody>
          <a:bodyPr>
            <a:normAutofit/>
          </a:bodyPr>
          <a:lstStyle/>
          <a:p>
            <a:r>
              <a:rPr lang="lv-LV" dirty="0"/>
              <a:t>MĒRĶU IZVIETOJUMS UN ŠAUJAMLAUKA IEKĀRTOJUMS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141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Šodien: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lv-LV" sz="2400" dirty="0"/>
              <a:t>Stāstu par sacensību noteikumiem</a:t>
            </a:r>
          </a:p>
          <a:p>
            <a:pPr algn="just">
              <a:buNone/>
            </a:pPr>
            <a:r>
              <a:rPr lang="lv-LV" sz="2400" dirty="0"/>
              <a:t>Demonstrēju kā līmē bultām priekšgalus (jau bija).</a:t>
            </a:r>
          </a:p>
          <a:p>
            <a:pPr algn="just">
              <a:buNone/>
            </a:pPr>
            <a:r>
              <a:rPr lang="lv-LV" sz="2400" dirty="0"/>
              <a:t>Praktiskā šaušana no 18m distances pa mērķi.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ir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656" y="0"/>
            <a:ext cx="5574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67944" y="620688"/>
            <a:ext cx="316835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Karogs dzeltenā vai  sārtā krāsā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Novietots 40 cm virs vairoga numura vai vairoga augšējās malas</a:t>
            </a:r>
            <a:r>
              <a:rPr kumimoji="0" 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99992" y="1340768"/>
            <a:ext cx="2808312" cy="10584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Vairoga numurs. Ciparu augstums 30 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Numuri plāksnītes, melns cipars uz dzeltena fona un dzeltens cipars uz melna fona, tiek izkārtoti uz blakus esošiem vairogiem pamīšus</a:t>
            </a:r>
            <a:r>
              <a:rPr kumimoji="0" lang="lv-LV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2120" y="2780928"/>
            <a:ext cx="2376264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Vairogs apaļš vai kvadrātveida formas, novietots uz rāmja ar 4 kājām ja iespējams</a:t>
            </a:r>
            <a:r>
              <a:rPr kumimoji="0" lang="lv-LV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endParaRPr kumimoji="0" 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pic>
        <p:nvPicPr>
          <p:cNvPr id="1026" name="Picture 2" descr="Laukuma s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064" y="0"/>
            <a:ext cx="5229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04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usanas lin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525"/>
            <a:ext cx="6768752" cy="63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185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rget positions_30mx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25" y="548680"/>
            <a:ext cx="889434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587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rget positions_30m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22765"/>
            <a:ext cx="8830626" cy="52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12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ŠAUŠANAS POZĪCIJA</a:t>
            </a:r>
          </a:p>
        </p:txBody>
      </p:sp>
      <p:pic>
        <p:nvPicPr>
          <p:cNvPr id="4" name="Content Placeholder 3" descr="Picture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3508" y="1940942"/>
            <a:ext cx="7576983" cy="384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5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SIGNĀLI UN SACENSĪBU VADĪBA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Skaņas signāli un laika uzskaite</a:t>
            </a:r>
          </a:p>
          <a:p>
            <a:r>
              <a:rPr lang="lv-LV" dirty="0"/>
              <a:t>Skaņas signāli un sacensību manuālā vadība</a:t>
            </a:r>
          </a:p>
          <a:p>
            <a:r>
              <a:rPr lang="lv-LV" dirty="0"/>
              <a:t>Ārkārtas gadījuma signāls un/vai komanda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7702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F780-9024-4FAC-A643-AEE8219A9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lv-LV" b="1"/>
              <a:t>NĀKAMĀ NODARBĪBA BŪS NOSLĒDZOŠĀ TEORIJAS NODARBĪBA, SĀKĀS PRAKSE!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116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lv-LV" sz="6600" b="1" dirty="0"/>
              <a:t>SACENSĪBAS</a:t>
            </a:r>
          </a:p>
        </p:txBody>
      </p:sp>
    </p:spTree>
    <p:extLst>
      <p:ext uri="{BB962C8B-B14F-4D97-AF65-F5344CB8AC3E}">
        <p14:creationId xmlns:p14="http://schemas.microsoft.com/office/powerpoint/2010/main" val="37119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PĒC NOZĪMES SACENSĪBAS IEDALĀS: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err="1"/>
              <a:t>Treniņsacensības</a:t>
            </a:r>
            <a:endParaRPr lang="lv-LV" dirty="0"/>
          </a:p>
          <a:p>
            <a:r>
              <a:rPr lang="lv-LV" dirty="0"/>
              <a:t>Pārbaudes sacensības</a:t>
            </a:r>
          </a:p>
          <a:p>
            <a:r>
              <a:rPr lang="lv-LV" dirty="0"/>
              <a:t>Atlases sacensības</a:t>
            </a:r>
          </a:p>
          <a:p>
            <a:r>
              <a:rPr lang="lv-LV" dirty="0"/>
              <a:t>Galvenās sacensības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Atlēts nevar visu laiku uzturēt savu sportisko formu viss augstākajā līmenī!!!</a:t>
            </a:r>
          </a:p>
        </p:txBody>
      </p:sp>
    </p:spTree>
    <p:extLst>
      <p:ext uri="{BB962C8B-B14F-4D97-AF65-F5344CB8AC3E}">
        <p14:creationId xmlns:p14="http://schemas.microsoft.com/office/powerpoint/2010/main" val="289069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sz="6600" b="1" dirty="0"/>
              <a:t>NOTEIKUMU MINIMUMS</a:t>
            </a:r>
          </a:p>
        </p:txBody>
      </p:sp>
    </p:spTree>
    <p:extLst>
      <p:ext uri="{BB962C8B-B14F-4D97-AF65-F5344CB8AC3E}">
        <p14:creationId xmlns:p14="http://schemas.microsoft.com/office/powerpoint/2010/main" val="234000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TRĀPĪJUMU NOTEIKŠANA UN REZULTĀTU FIKSĒŠANA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Neaiztikt bultas, mērķi, vairogu</a:t>
            </a:r>
          </a:p>
          <a:p>
            <a:r>
              <a:rPr lang="lv-LV" dirty="0"/>
              <a:t>Trāpījumus nosaka un fiksē paši dalībnieki</a:t>
            </a:r>
          </a:p>
          <a:p>
            <a:r>
              <a:rPr lang="lv-LV" dirty="0"/>
              <a:t>Šaubu gadījumā sauc tiesnesi</a:t>
            </a:r>
          </a:p>
          <a:p>
            <a:r>
              <a:rPr lang="lv-LV" dirty="0"/>
              <a:t>Kļūdu gadījumā tiesnesi nesauc</a:t>
            </a:r>
          </a:p>
          <a:p>
            <a:pPr>
              <a:buNone/>
            </a:pPr>
            <a:endParaRPr lang="lv-LV" dirty="0"/>
          </a:p>
        </p:txBody>
      </p:sp>
      <p:sp>
        <p:nvSpPr>
          <p:cNvPr id="4" name="Oval 3"/>
          <p:cNvSpPr/>
          <p:nvPr/>
        </p:nvSpPr>
        <p:spPr>
          <a:xfrm>
            <a:off x="3059832" y="4077072"/>
            <a:ext cx="1872208" cy="1872208"/>
          </a:xfrm>
          <a:prstGeom prst="ellipse">
            <a:avLst/>
          </a:prstGeom>
          <a:solidFill>
            <a:schemeClr val="bg1"/>
          </a:solidFill>
          <a:ln>
            <a:solidFill>
              <a:srgbClr val="C0000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/>
          <p:cNvSpPr/>
          <p:nvPr/>
        </p:nvSpPr>
        <p:spPr>
          <a:xfrm>
            <a:off x="5004048" y="494116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6" name="Oval 5"/>
          <p:cNvSpPr/>
          <p:nvPr/>
        </p:nvSpPr>
        <p:spPr>
          <a:xfrm>
            <a:off x="4788024" y="436510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4788024" y="530120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6757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TRĀPĪJUMUS FIKSĒ DIVI DALĪBNIEKI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dirty="0"/>
              <a:t>Pieraksta trāpījumus, saskaita rezultātu</a:t>
            </a:r>
          </a:p>
          <a:p>
            <a:r>
              <a:rPr lang="lv-LV" dirty="0"/>
              <a:t>Pārbauda vai abos protokolos rezultāti ir vienādi</a:t>
            </a:r>
          </a:p>
          <a:p>
            <a:r>
              <a:rPr lang="lv-LV" dirty="0"/>
              <a:t>Labo kļūdu un ja nepieciešams parakstās</a:t>
            </a:r>
          </a:p>
          <a:p>
            <a:r>
              <a:rPr lang="lv-LV" dirty="0"/>
              <a:t>Pārbauda aizpildīto protokolu un ar parakstu apstiprina, ka piekrīt rezultātam</a:t>
            </a:r>
          </a:p>
          <a:p>
            <a:r>
              <a:rPr lang="lv-LV" dirty="0"/>
              <a:t>Protokola papīra versija ir orģināls, elektroniskā kopija</a:t>
            </a:r>
          </a:p>
          <a:p>
            <a:endParaRPr lang="lv-LV" dirty="0"/>
          </a:p>
          <a:p>
            <a:pPr marL="0" indent="0">
              <a:buNone/>
            </a:pPr>
            <a:r>
              <a:rPr lang="lv-LV" dirty="0"/>
              <a:t>Ja dalībnieki noraksta viens no otra, tad diviem protokoliem zūd jebkāda jēga!!!</a:t>
            </a:r>
          </a:p>
        </p:txBody>
      </p:sp>
    </p:spTree>
    <p:extLst>
      <p:ext uri="{BB962C8B-B14F-4D97-AF65-F5344CB8AC3E}">
        <p14:creationId xmlns:p14="http://schemas.microsoft.com/office/powerpoint/2010/main" val="21254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130F10-F227-CAFA-5D6C-DAD3B1C11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872252"/>
              </p:ext>
            </p:extLst>
          </p:nvPr>
        </p:nvGraphicFramePr>
        <p:xfrm>
          <a:off x="2411760" y="221456"/>
          <a:ext cx="4533900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bat.Document.DC">
                  <p:embed/>
                </p:oleObj>
              </mc:Choice>
              <mc:Fallback>
                <p:oleObj name="Acrobat Document" r:id="rId2" imgW="4533723" imgH="64156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1760" y="221456"/>
                        <a:ext cx="4533900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61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TURNĪRCĪŅAS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Kvalificēšanās</a:t>
            </a:r>
          </a:p>
          <a:p>
            <a:r>
              <a:rPr lang="lv-LV" dirty="0"/>
              <a:t>BAY</a:t>
            </a:r>
          </a:p>
          <a:p>
            <a:r>
              <a:rPr lang="lv-LV" dirty="0" err="1"/>
              <a:t>Izšķiršāviens</a:t>
            </a:r>
            <a:r>
              <a:rPr lang="lv-LV" dirty="0"/>
              <a:t> (</a:t>
            </a:r>
            <a:r>
              <a:rPr lang="lv-LV" dirty="0" err="1"/>
              <a:t>shoot</a:t>
            </a:r>
            <a:r>
              <a:rPr lang="lv-LV" dirty="0"/>
              <a:t> </a:t>
            </a:r>
            <a:r>
              <a:rPr lang="lv-LV" dirty="0" err="1"/>
              <a:t>off</a:t>
            </a:r>
            <a:r>
              <a:rPr lang="lv-LV" dirty="0"/>
              <a:t>)</a:t>
            </a:r>
          </a:p>
          <a:p>
            <a:r>
              <a:rPr lang="lv-LV" dirty="0"/>
              <a:t>SET un </a:t>
            </a:r>
            <a:r>
              <a:rPr lang="lv-LV" dirty="0" err="1"/>
              <a:t>komulatīvā</a:t>
            </a:r>
            <a:r>
              <a:rPr lang="lv-LV" dirty="0"/>
              <a:t> sistēma</a:t>
            </a:r>
          </a:p>
        </p:txBody>
      </p:sp>
    </p:spTree>
    <p:extLst>
      <p:ext uri="{BB962C8B-B14F-4D97-AF65-F5344CB8AC3E}">
        <p14:creationId xmlns:p14="http://schemas.microsoft.com/office/powerpoint/2010/main" val="30221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403</Words>
  <Application>Microsoft Office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Tahoma</vt:lpstr>
      <vt:lpstr>Office Theme</vt:lpstr>
      <vt:lpstr>Acrobat Document</vt:lpstr>
      <vt:lpstr>2023.GADS</vt:lpstr>
      <vt:lpstr>Šodien:</vt:lpstr>
      <vt:lpstr>SACENSĪBAS</vt:lpstr>
      <vt:lpstr>PĒC NOZĪMES SACENSĪBAS IEDALĀS:</vt:lpstr>
      <vt:lpstr>NOTEIKUMU MINIMUMS</vt:lpstr>
      <vt:lpstr>TRĀPĪJUMU NOTEIKŠANA UN REZULTĀTU FIKSĒŠANA</vt:lpstr>
      <vt:lpstr>TRĀPĪJUMUS FIKSĒ DIVI DALĪBNIEKI</vt:lpstr>
      <vt:lpstr>PowerPoint Presentation</vt:lpstr>
      <vt:lpstr>TURNĪRCĪŅAS</vt:lpstr>
      <vt:lpstr>PowerPoint Presentation</vt:lpstr>
      <vt:lpstr>MĒRĶU VEIDI UN IZMĒRI </vt:lpstr>
      <vt:lpstr>WA SISTĒMA</vt:lpstr>
      <vt:lpstr>PowerPoint Presentation</vt:lpstr>
      <vt:lpstr>PowerPoint Presentation</vt:lpstr>
      <vt:lpstr>PowerPoint Presentation</vt:lpstr>
      <vt:lpstr>PowerPoint Presentation</vt:lpstr>
      <vt:lpstr>IFAA SISTĒMA</vt:lpstr>
      <vt:lpstr>PowerPoint Presentation</vt:lpstr>
      <vt:lpstr>MĒRĶU IZVIETOJUMS UN ŠAUJAMLAUKA IEKĀRTOJUMS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ŠAUŠANAS POZĪCIJA</vt:lpstr>
      <vt:lpstr>SIGNĀLI UN SACENSĪBU VADĪBA</vt:lpstr>
      <vt:lpstr>NĀKAMĀ NODARBĪBA BŪS NOSLĒDZOŠĀ TEORIJAS NODARBĪBA, SĀKĀS PRAKSE!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2013.GADS</dc:title>
  <dc:creator>Edzus</dc:creator>
  <cp:lastModifiedBy>eduards.lapsins eduards.lapsins</cp:lastModifiedBy>
  <cp:revision>93</cp:revision>
  <dcterms:created xsi:type="dcterms:W3CDTF">2013-11-14T11:28:28Z</dcterms:created>
  <dcterms:modified xsi:type="dcterms:W3CDTF">2023-10-24T12:43:08Z</dcterms:modified>
</cp:coreProperties>
</file>