
<file path=[Content_Types].xml><?xml version="1.0" encoding="utf-8"?>
<Types xmlns="http://schemas.openxmlformats.org/package/2006/content-types">
  <Default Extension="heic" ContentType="image/heic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8" r:id="rId3"/>
    <p:sldId id="465" r:id="rId4"/>
    <p:sldId id="466" r:id="rId5"/>
    <p:sldId id="467" r:id="rId6"/>
    <p:sldId id="470" r:id="rId7"/>
    <p:sldId id="469" r:id="rId8"/>
    <p:sldId id="468" r:id="rId9"/>
    <p:sldId id="471" r:id="rId10"/>
    <p:sldId id="479" r:id="rId11"/>
    <p:sldId id="472" r:id="rId12"/>
    <p:sldId id="473" r:id="rId13"/>
    <p:sldId id="474" r:id="rId14"/>
    <p:sldId id="475" r:id="rId15"/>
    <p:sldId id="476" r:id="rId16"/>
    <p:sldId id="477" r:id="rId17"/>
    <p:sldId id="478" r:id="rId18"/>
    <p:sldId id="464" r:id="rId1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6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B4A4-59A6-4E7D-91E2-74EBD214EF94}" type="datetimeFigureOut">
              <a:rPr lang="lv-LV" smtClean="0"/>
              <a:pPr/>
              <a:t>26.10.2023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ebp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heic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ebp"/><Relationship Id="rId2" Type="http://schemas.openxmlformats.org/officeDocument/2006/relationships/image" Target="../media/image14.web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ebp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f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heic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8800" dirty="0"/>
              <a:t>2023.GADS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sz="4000" dirty="0"/>
              <a:t>7.nodarbība</a:t>
            </a:r>
          </a:p>
          <a:p>
            <a:r>
              <a:rPr lang="lv-LV" sz="2800" dirty="0"/>
              <a:t>26.oktobris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5510-7EEE-4016-A346-CD1DEDC0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9B14AF-6167-A838-1256-9FC09A5ED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3789040" cy="37890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C1CD82-9271-B87D-9237-3A64852408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836712"/>
            <a:ext cx="424847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029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BULTAS SASTĀVDAĻAS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81C8DEC-5DAF-991B-BA7B-1C27E3EF35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484784"/>
            <a:ext cx="7696200" cy="4432300"/>
          </a:xfrm>
        </p:spPr>
      </p:pic>
    </p:spTree>
    <p:extLst>
      <p:ext uri="{BB962C8B-B14F-4D97-AF65-F5344CB8AC3E}">
        <p14:creationId xmlns:p14="http://schemas.microsoft.com/office/powerpoint/2010/main" val="3541432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LĪME UN STATĪVS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CFD1712-47CF-EA07-112E-59B328CA4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34523"/>
            <a:ext cx="5256584" cy="5256584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47EDCBA-F7A5-DA71-D07D-4D6EBDCEB6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556792"/>
            <a:ext cx="1367984" cy="433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08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PLUNDŽERIS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13414E-AC1C-F4B1-57D1-A3B83E76F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84784"/>
            <a:ext cx="4525963" cy="4525963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CFE762-C57D-1003-D8D5-349F7FAA9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63080"/>
            <a:ext cx="2659712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079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KLIKERIS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1697D13-F95D-D3D2-12D2-CC55852EFE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214812"/>
            <a:ext cx="4248471" cy="5388062"/>
          </a:xfrm>
        </p:spPr>
      </p:pic>
    </p:spTree>
    <p:extLst>
      <p:ext uri="{BB962C8B-B14F-4D97-AF65-F5344CB8AC3E}">
        <p14:creationId xmlns:p14="http://schemas.microsoft.com/office/powerpoint/2010/main" val="1624575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STABILIZATORI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014B5F-9250-06CA-D39B-86A99C54AF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70" y="1196752"/>
            <a:ext cx="5258718" cy="5258718"/>
          </a:xfrm>
        </p:spPr>
      </p:pic>
    </p:spTree>
    <p:extLst>
      <p:ext uri="{BB962C8B-B14F-4D97-AF65-F5344CB8AC3E}">
        <p14:creationId xmlns:p14="http://schemas.microsoft.com/office/powerpoint/2010/main" val="4058537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PLAUKTIŅŠ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1B50DE0-5B53-AD24-5D8B-1075D8307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762275"/>
            <a:ext cx="4032448" cy="4032448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D24C90-F793-3B21-065F-43476C603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186" y="1409893"/>
            <a:ext cx="4179347" cy="417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62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5510-7EEE-4016-A346-CD1DEDC0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C74E5C-8964-DDE6-C180-C3D7EE4E1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4665"/>
            <a:ext cx="5544615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4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5510-7EEE-4016-A346-CD1DEDC0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lv-LV" b="1"/>
              <a:t>MAN </a:t>
            </a:r>
            <a:r>
              <a:rPr lang="lv-LV" b="1" dirty="0"/>
              <a:t>VĒL IR DAUDZ </a:t>
            </a:r>
            <a:r>
              <a:rPr lang="lv-LV" b="1"/>
              <a:t>KO STĀSTĪT, BET ŠIS BIJA MINIMUMS NO MINIMUMA…</a:t>
            </a:r>
            <a:br>
              <a:rPr lang="lv-LV" b="1"/>
            </a:br>
            <a:br>
              <a:rPr lang="lv-LV" b="1"/>
            </a:br>
            <a:r>
              <a:rPr lang="lv-LV" b="1">
                <a:sym typeface="Wingdings" panose="05000000000000000000" pitchFamily="2" charset="2"/>
              </a:rPr>
              <a:t>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4044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INVENTĀRS UN REGULĀCIJA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36504"/>
          </a:xfrm>
        </p:spPr>
        <p:txBody>
          <a:bodyPr>
            <a:noAutofit/>
          </a:bodyPr>
          <a:lstStyle/>
          <a:p>
            <a:pPr algn="just"/>
            <a:r>
              <a:rPr lang="lv-LV" sz="2400" dirty="0"/>
              <a:t>Ģeometrija</a:t>
            </a:r>
          </a:p>
          <a:p>
            <a:pPr algn="just"/>
            <a:r>
              <a:rPr lang="lv-LV" sz="2400" dirty="0" err="1"/>
              <a:t>Ļigzdiņa</a:t>
            </a:r>
            <a:r>
              <a:rPr lang="lv-LV" sz="2400" dirty="0"/>
              <a:t>, plauktiņš</a:t>
            </a:r>
          </a:p>
          <a:p>
            <a:pPr algn="just"/>
            <a:r>
              <a:rPr lang="lv-LV" sz="2400" dirty="0"/>
              <a:t>Bāze</a:t>
            </a:r>
          </a:p>
          <a:p>
            <a:pPr algn="just"/>
            <a:r>
              <a:rPr lang="lv-LV" sz="2400" dirty="0"/>
              <a:t>Tillers</a:t>
            </a:r>
          </a:p>
          <a:p>
            <a:pPr algn="just"/>
            <a:r>
              <a:rPr lang="lv-LV" sz="2400" dirty="0" err="1"/>
              <a:t>Plundžers</a:t>
            </a:r>
            <a:endParaRPr lang="lv-LV" sz="2400" dirty="0"/>
          </a:p>
          <a:p>
            <a:pPr algn="just"/>
            <a:r>
              <a:rPr lang="lv-LV" sz="2400" dirty="0" err="1"/>
              <a:t>Klikers</a:t>
            </a:r>
            <a:endParaRPr lang="lv-LV" sz="2400" dirty="0"/>
          </a:p>
          <a:p>
            <a:pPr algn="just"/>
            <a:r>
              <a:rPr lang="lv-LV" sz="2400" dirty="0" err="1"/>
              <a:t>Tēmeklis</a:t>
            </a:r>
            <a:endParaRPr lang="lv-LV" sz="2400" dirty="0"/>
          </a:p>
          <a:p>
            <a:pPr algn="just"/>
            <a:r>
              <a:rPr lang="lv-LV" sz="2400" dirty="0"/>
              <a:t>Stabilizatori</a:t>
            </a:r>
          </a:p>
          <a:p>
            <a:pPr algn="just"/>
            <a:r>
              <a:rPr lang="lv-LV" sz="2400" dirty="0"/>
              <a:t>Bultas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LOKA SASTĀVDAĻAS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01AA21-2E50-A056-1167-3ECBB58DB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340768"/>
            <a:ext cx="3960440" cy="4990153"/>
          </a:xfrm>
        </p:spPr>
      </p:pic>
    </p:spTree>
    <p:extLst>
      <p:ext uri="{BB962C8B-B14F-4D97-AF65-F5344CB8AC3E}">
        <p14:creationId xmlns:p14="http://schemas.microsoft.com/office/powerpoint/2010/main" val="315626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ROKTURIS UN STIEGRA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1E920B3-D7D6-0A6D-4C2E-6F1F990593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14" y="1052736"/>
            <a:ext cx="5056658" cy="5834605"/>
          </a:xfrm>
        </p:spPr>
      </p:pic>
    </p:spTree>
    <p:extLst>
      <p:ext uri="{BB962C8B-B14F-4D97-AF65-F5344CB8AC3E}">
        <p14:creationId xmlns:p14="http://schemas.microsoft.com/office/powerpoint/2010/main" val="138793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ĢEOMETRIJA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B7EBE99-A60D-9073-1403-09BB2EB8C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394" y="1340768"/>
            <a:ext cx="3982822" cy="5317273"/>
          </a:xfrm>
        </p:spPr>
      </p:pic>
    </p:spTree>
    <p:extLst>
      <p:ext uri="{BB962C8B-B14F-4D97-AF65-F5344CB8AC3E}">
        <p14:creationId xmlns:p14="http://schemas.microsoft.com/office/powerpoint/2010/main" val="2742402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5510-7EEE-4016-A346-CD1DEDC0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9BFC01-EC48-66FB-681B-0BD89A851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56565"/>
            <a:ext cx="4680520" cy="62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7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5510-7EEE-4016-A346-CD1DEDC0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C51EBB-0331-60F5-8A28-B7B8E152D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60430"/>
            <a:ext cx="4680520" cy="624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379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5510-7EEE-4016-A346-CD1DEDC0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109982-3822-FEE9-4CDE-DEE5BBDC0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922" y="116632"/>
            <a:ext cx="4857342" cy="648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66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893"/>
            <a:ext cx="8229600" cy="1143000"/>
          </a:xfrm>
        </p:spPr>
        <p:txBody>
          <a:bodyPr/>
          <a:lstStyle/>
          <a:p>
            <a:r>
              <a:rPr lang="lv-LV" dirty="0"/>
              <a:t>PALĪGIERĪCES UN LOKA BĀZE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2721EC6-F78D-4E84-4F0F-44F0E2D100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895" y="1556792"/>
            <a:ext cx="3141601" cy="419420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6678D4-55FC-FD01-E00A-228CFFE120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5592266" cy="41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59</Words>
  <Application>Microsoft Office PowerPoint</Application>
  <PresentationFormat>On-screen Show (4:3)</PresentationFormat>
  <Paragraphs>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2023.GADS</vt:lpstr>
      <vt:lpstr>INVENTĀRS UN REGULĀCIJA</vt:lpstr>
      <vt:lpstr>LOKA SASTĀVDAĻAS</vt:lpstr>
      <vt:lpstr>ROKTURIS UN STIEGRA</vt:lpstr>
      <vt:lpstr>ĢEOMETRIJA</vt:lpstr>
      <vt:lpstr>PowerPoint Presentation</vt:lpstr>
      <vt:lpstr>PowerPoint Presentation</vt:lpstr>
      <vt:lpstr>PowerPoint Presentation</vt:lpstr>
      <vt:lpstr>PALĪGIERĪCES UN LOKA BĀZE</vt:lpstr>
      <vt:lpstr>PowerPoint Presentation</vt:lpstr>
      <vt:lpstr>BULTAS SASTĀVDAĻAS</vt:lpstr>
      <vt:lpstr>LĪME UN STATĪVS</vt:lpstr>
      <vt:lpstr>PLUNDŽERIS</vt:lpstr>
      <vt:lpstr>KLIKERIS</vt:lpstr>
      <vt:lpstr>STABILIZATORI</vt:lpstr>
      <vt:lpstr>PLAUKTIŅŠ</vt:lpstr>
      <vt:lpstr>PowerPoint Presentation</vt:lpstr>
      <vt:lpstr>MAN VĒL IR DAUDZ KO STĀSTĪT, BET ŠIS BIJA MINIMUMS NO MINIMUMA…  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2013.GADS</dc:title>
  <dc:creator>Edzus</dc:creator>
  <cp:lastModifiedBy>eduards.lapsins eduards.lapsins</cp:lastModifiedBy>
  <cp:revision>95</cp:revision>
  <dcterms:created xsi:type="dcterms:W3CDTF">2013-11-14T11:28:28Z</dcterms:created>
  <dcterms:modified xsi:type="dcterms:W3CDTF">2023-10-26T07:39:49Z</dcterms:modified>
</cp:coreProperties>
</file>